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60" r:id="rId9"/>
    <p:sldId id="261" r:id="rId10"/>
    <p:sldId id="262" r:id="rId11"/>
    <p:sldId id="259" r:id="rId12"/>
    <p:sldId id="263" r:id="rId13"/>
    <p:sldId id="264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Мезенская роспись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7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83079" cy="6129318"/>
          </a:xfrm>
        </p:spPr>
      </p:pic>
    </p:spTree>
    <p:extLst>
      <p:ext uri="{BB962C8B-B14F-4D97-AF65-F5344CB8AC3E}">
        <p14:creationId xmlns:p14="http://schemas.microsoft.com/office/powerpoint/2010/main" val="251216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71546" cy="6120680"/>
          </a:xfrm>
        </p:spPr>
      </p:pic>
    </p:spTree>
    <p:extLst>
      <p:ext uri="{BB962C8B-B14F-4D97-AF65-F5344CB8AC3E}">
        <p14:creationId xmlns:p14="http://schemas.microsoft.com/office/powerpoint/2010/main" val="362189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7"/>
            <a:ext cx="7920880" cy="5932925"/>
          </a:xfrm>
        </p:spPr>
      </p:pic>
    </p:spTree>
    <p:extLst>
      <p:ext uri="{BB962C8B-B14F-4D97-AF65-F5344CB8AC3E}">
        <p14:creationId xmlns:p14="http://schemas.microsoft.com/office/powerpoint/2010/main" val="422344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86943" cy="6057310"/>
          </a:xfrm>
        </p:spPr>
      </p:pic>
    </p:spTree>
    <p:extLst>
      <p:ext uri="{BB962C8B-B14F-4D97-AF65-F5344CB8AC3E}">
        <p14:creationId xmlns:p14="http://schemas.microsoft.com/office/powerpoint/2010/main" val="423448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32948" cy="5688632"/>
          </a:xfrm>
        </p:spPr>
      </p:pic>
    </p:spTree>
    <p:extLst>
      <p:ext uri="{BB962C8B-B14F-4D97-AF65-F5344CB8AC3E}">
        <p14:creationId xmlns:p14="http://schemas.microsoft.com/office/powerpoint/2010/main" val="20249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11071" cy="6075382"/>
          </a:xfrm>
        </p:spPr>
      </p:pic>
    </p:spTree>
    <p:extLst>
      <p:ext uri="{BB962C8B-B14F-4D97-AF65-F5344CB8AC3E}">
        <p14:creationId xmlns:p14="http://schemas.microsoft.com/office/powerpoint/2010/main" val="107809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259"/>
            <a:ext cx="5544616" cy="6828033"/>
          </a:xfrm>
        </p:spPr>
      </p:pic>
    </p:spTree>
    <p:extLst>
      <p:ext uri="{BB962C8B-B14F-4D97-AF65-F5344CB8AC3E}">
        <p14:creationId xmlns:p14="http://schemas.microsoft.com/office/powerpoint/2010/main" val="8240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71078" cy="5616624"/>
          </a:xfrm>
        </p:spPr>
      </p:pic>
    </p:spTree>
    <p:extLst>
      <p:ext uri="{BB962C8B-B14F-4D97-AF65-F5344CB8AC3E}">
        <p14:creationId xmlns:p14="http://schemas.microsoft.com/office/powerpoint/2010/main" val="335738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52927" cy="6256538"/>
          </a:xfrm>
        </p:spPr>
      </p:pic>
    </p:spTree>
    <p:extLst>
      <p:ext uri="{BB962C8B-B14F-4D97-AF65-F5344CB8AC3E}">
        <p14:creationId xmlns:p14="http://schemas.microsoft.com/office/powerpoint/2010/main" val="288047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село </a:t>
            </a:r>
            <a:r>
              <a:rPr lang="ru-RU" sz="2400" dirty="0" err="1" smtClean="0"/>
              <a:t>Палащелье</a:t>
            </a:r>
            <a:r>
              <a:rPr lang="ru-RU" sz="2400" dirty="0" smtClean="0"/>
              <a:t> Мезенского (</a:t>
            </a:r>
            <a:r>
              <a:rPr lang="ru-RU" sz="2400" dirty="0" err="1" smtClean="0"/>
              <a:t>палащельского</a:t>
            </a:r>
            <a:r>
              <a:rPr lang="ru-RU" sz="2400" dirty="0" smtClean="0"/>
              <a:t>) р-на Архангельской области.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199"/>
            <a:ext cx="6696743" cy="5016017"/>
          </a:xfrm>
        </p:spPr>
      </p:pic>
    </p:spTree>
    <p:extLst>
      <p:ext uri="{BB962C8B-B14F-4D97-AF65-F5344CB8AC3E}">
        <p14:creationId xmlns:p14="http://schemas.microsoft.com/office/powerpoint/2010/main" val="171171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71547" cy="6120680"/>
          </a:xfrm>
        </p:spPr>
      </p:pic>
    </p:spTree>
    <p:extLst>
      <p:ext uri="{BB962C8B-B14F-4D97-AF65-F5344CB8AC3E}">
        <p14:creationId xmlns:p14="http://schemas.microsoft.com/office/powerpoint/2010/main" val="313432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19" cy="6202603"/>
          </a:xfrm>
        </p:spPr>
      </p:pic>
    </p:spTree>
    <p:extLst>
      <p:ext uri="{BB962C8B-B14F-4D97-AF65-F5344CB8AC3E}">
        <p14:creationId xmlns:p14="http://schemas.microsoft.com/office/powerpoint/2010/main" val="160652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883140" cy="5904656"/>
          </a:xfrm>
        </p:spPr>
      </p:pic>
    </p:spTree>
    <p:extLst>
      <p:ext uri="{BB962C8B-B14F-4D97-AF65-F5344CB8AC3E}">
        <p14:creationId xmlns:p14="http://schemas.microsoft.com/office/powerpoint/2010/main" val="2590776055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</TotalTime>
  <Words>12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Мезенская роспись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село Палащелье Мезенского (палащельского) р-на Архангельской области.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Мезенская роспись</dc:title>
  <dc:creator>дом</dc:creator>
  <cp:lastModifiedBy>дом</cp:lastModifiedBy>
  <cp:revision>3</cp:revision>
  <dcterms:created xsi:type="dcterms:W3CDTF">2021-09-14T09:21:08Z</dcterms:created>
  <dcterms:modified xsi:type="dcterms:W3CDTF">2021-10-01T05:06:14Z</dcterms:modified>
</cp:coreProperties>
</file>